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oleta" userId="5b402c32-83af-40aa-b599-39ac001ed115" providerId="ADAL" clId="{377D0DF8-059B-44B3-BDDD-149B0C54FA73}"/>
    <pc:docChg chg="undo custSel mod modSld">
      <pc:chgData name="Violeta" userId="5b402c32-83af-40aa-b599-39ac001ed115" providerId="ADAL" clId="{377D0DF8-059B-44B3-BDDD-149B0C54FA73}" dt="2020-02-14T08:40:18.291" v="4" actId="26606"/>
      <pc:docMkLst>
        <pc:docMk/>
      </pc:docMkLst>
      <pc:sldChg chg="addSp modSp mod setBg">
        <pc:chgData name="Violeta" userId="5b402c32-83af-40aa-b599-39ac001ed115" providerId="ADAL" clId="{377D0DF8-059B-44B3-BDDD-149B0C54FA73}" dt="2020-02-14T08:40:18.291" v="4" actId="26606"/>
        <pc:sldMkLst>
          <pc:docMk/>
          <pc:sldMk cId="56933463" sldId="258"/>
        </pc:sldMkLst>
        <pc:spChg chg="add">
          <ac:chgData name="Violeta" userId="5b402c32-83af-40aa-b599-39ac001ed115" providerId="ADAL" clId="{377D0DF8-059B-44B3-BDDD-149B0C54FA73}" dt="2020-02-14T08:40:18.291" v="4" actId="26606"/>
          <ac:spMkLst>
            <pc:docMk/>
            <pc:sldMk cId="56933463" sldId="258"/>
            <ac:spMk id="7" creationId="{32BC26D8-82FB-445E-AA49-62A77D7C1EE0}"/>
          </ac:spMkLst>
        </pc:spChg>
        <pc:spChg chg="add">
          <ac:chgData name="Violeta" userId="5b402c32-83af-40aa-b599-39ac001ed115" providerId="ADAL" clId="{377D0DF8-059B-44B3-BDDD-149B0C54FA73}" dt="2020-02-14T08:40:18.291" v="4" actId="26606"/>
          <ac:spMkLst>
            <pc:docMk/>
            <pc:sldMk cId="56933463" sldId="258"/>
            <ac:spMk id="9" creationId="{CB44330D-EA18-4254-AA95-EB49948539B8}"/>
          </ac:spMkLst>
        </pc:spChg>
        <pc:picChg chg="mod">
          <ac:chgData name="Violeta" userId="5b402c32-83af-40aa-b599-39ac001ed115" providerId="ADAL" clId="{377D0DF8-059B-44B3-BDDD-149B0C54FA73}" dt="2020-02-14T08:40:18.291" v="4" actId="26606"/>
          <ac:picMkLst>
            <pc:docMk/>
            <pc:sldMk cId="56933463" sldId="258"/>
            <ac:picMk id="2" creationId="{3D64ED92-5668-467A-8410-D35D57F79BF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51483-4D7E-4BB9-A5FC-C692BAACD9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6375B7-3605-40E9-B080-227D47AEA3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801EF2-2EF9-43E3-A1FE-D9C5EC0D9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ACE77-CD32-416E-A21C-DBC13628FA17}" type="datetimeFigureOut">
              <a:rPr lang="lt-LT" smtClean="0"/>
              <a:t>2020.02.14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B7DE72-49E6-4A24-B6A0-53E7C0D6A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80DD37-AADD-4CF4-901E-36E599920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8D00E-CD38-4C75-A974-1FFC252FF3C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07706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CE2AB-1DC8-4982-AF31-369B53831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CE6F0B-8F74-4832-82E9-564FA954F0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C0A329-D63B-4DD0-8CD0-422060B66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ACE77-CD32-416E-A21C-DBC13628FA17}" type="datetimeFigureOut">
              <a:rPr lang="lt-LT" smtClean="0"/>
              <a:t>2020.02.14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0BFC45-A318-4232-990E-71682508D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5F6516-484C-4876-BECE-DB006207B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8D00E-CD38-4C75-A974-1FFC252FF3C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04035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D6BBB1-999B-4475-B26B-DFEFF87B1E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55E21C-4E63-4A16-9B5A-A074D87502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CB37BC-BC26-425C-BAAD-DADC5F889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ACE77-CD32-416E-A21C-DBC13628FA17}" type="datetimeFigureOut">
              <a:rPr lang="lt-LT" smtClean="0"/>
              <a:t>2020.02.14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CEB2B1-55C8-4AC4-ACE4-F281CAB93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9D4E5D-A48A-4348-8E11-F1DD48B48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8D00E-CD38-4C75-A974-1FFC252FF3C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56365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F7AE5-CB6A-4760-9EA8-9DA0F6FD6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F1ECCB-D1E1-4B2A-AF36-A5D6E40786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1F987D-8740-4959-8B48-FD46F5D74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ACE77-CD32-416E-A21C-DBC13628FA17}" type="datetimeFigureOut">
              <a:rPr lang="lt-LT" smtClean="0"/>
              <a:t>2020.02.14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C882CF-02E3-4580-BF38-819366CB4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CB9D02-460C-4610-84F3-F3F3B28F2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8D00E-CD38-4C75-A974-1FFC252FF3C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86620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E6762-A324-4AC3-81FD-8CB5FCA3E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34743B-22A5-4784-A08C-37C0DCE5B6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30D7E3-6C24-48B5-8B0E-A41430416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ACE77-CD32-416E-A21C-DBC13628FA17}" type="datetimeFigureOut">
              <a:rPr lang="lt-LT" smtClean="0"/>
              <a:t>2020.02.14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15E7E7-DAAD-4A15-98EA-3EE956D6D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0FF634-9C99-4245-9900-B25BC2730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8D00E-CD38-4C75-A974-1FFC252FF3C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84660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87FC9-C3F6-49F7-948E-F6F3B62D7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7D36AB-FAD1-45D3-A467-F7F20C0F53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2534B4-B722-45C5-BE55-E46A2A02A8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A17721-C5D3-4987-A0C4-42F45E18A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ACE77-CD32-416E-A21C-DBC13628FA17}" type="datetimeFigureOut">
              <a:rPr lang="lt-LT" smtClean="0"/>
              <a:t>2020.02.14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11B9A0-53D4-4511-9496-4EF1C2A45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65591C-45CE-46D8-B139-45A69268A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8D00E-CD38-4C75-A974-1FFC252FF3C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92547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087BD-1AD3-41F4-B6A5-49DEDEB1AA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C5A941-EBC3-4A06-B703-C5DAD84B48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59B70D-0072-44AC-BD6A-44313DA3FB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8DECCD-173C-4595-A02A-0476D91F32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791B91-D49C-458E-839D-BD76696EC3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87080A-5F96-47E6-87D7-AA503D111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ACE77-CD32-416E-A21C-DBC13628FA17}" type="datetimeFigureOut">
              <a:rPr lang="lt-LT" smtClean="0"/>
              <a:t>2020.02.14</a:t>
            </a:fld>
            <a:endParaRPr lang="lt-L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D6FB55E-039E-420D-BAC9-BC0BC2532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37D9F2-FB89-4824-B783-DF6BB0063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8D00E-CD38-4C75-A974-1FFC252FF3C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45312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B6A5D-5402-4C3A-B532-5123D272F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2C4045-3549-49B6-9555-45F84BC2F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ACE77-CD32-416E-A21C-DBC13628FA17}" type="datetimeFigureOut">
              <a:rPr lang="lt-LT" smtClean="0"/>
              <a:t>2020.02.14</a:t>
            </a:fld>
            <a:endParaRPr lang="lt-L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CCF0BF-128A-448A-99AB-2E7C986B7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9C7EBE-B337-4CDE-B4CF-8EAD2EBE1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8D00E-CD38-4C75-A974-1FFC252FF3C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80564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AAD464-08A1-4B51-A755-DF00CBCAF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ACE77-CD32-416E-A21C-DBC13628FA17}" type="datetimeFigureOut">
              <a:rPr lang="lt-LT" smtClean="0"/>
              <a:t>2020.02.14</a:t>
            </a:fld>
            <a:endParaRPr lang="lt-L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6B30AB-25C0-4866-A0EF-D880692C1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403E01-294B-447B-B8AC-304661C48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8D00E-CD38-4C75-A974-1FFC252FF3C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02919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65426-0399-4466-9C2E-937B8342D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C664A9-DA28-4106-B7B8-21DC3A7E03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7D7B40-DD8C-4FEF-B996-F989654AA5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7619A2-7459-4A88-B1AF-E8B95BC00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ACE77-CD32-416E-A21C-DBC13628FA17}" type="datetimeFigureOut">
              <a:rPr lang="lt-LT" smtClean="0"/>
              <a:t>2020.02.14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4CCA1D-264D-469A-A058-5C37F7536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3CB19C-266F-41C9-8775-5247A3E47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8D00E-CD38-4C75-A974-1FFC252FF3C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58690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025A2-19A8-4DB6-B212-85E24449B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0C4674-1BC4-4ABB-B2CA-F9DF375771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EC7C17-19D0-4452-AB68-2D79CD0BFA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5FF094-2CBC-4C23-B8AC-9263F0833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ACE77-CD32-416E-A21C-DBC13628FA17}" type="datetimeFigureOut">
              <a:rPr lang="lt-LT" smtClean="0"/>
              <a:t>2020.02.14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7FFF56-57F2-4188-8E6F-F0C3AB807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B853E5-9535-48C9-855A-847D5B83A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8D00E-CD38-4C75-A974-1FFC252FF3C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49340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369D623-F927-488A-941F-C97DFAF29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4CFD7B-5693-4807-8CE8-B2B2DF9934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FB25C0-431B-4EC1-A373-7670B8C5EE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6ACE77-CD32-416E-A21C-DBC13628FA17}" type="datetimeFigureOut">
              <a:rPr lang="lt-LT" smtClean="0"/>
              <a:t>2020.02.14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20FC0A-8B02-44BB-9864-C2F4D9550A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60A52E-D5CB-4550-AB7B-F3AAFC7C4F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8D00E-CD38-4C75-A974-1FFC252FF3C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96690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D64ED92-5668-467A-8410-D35D57F79B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6453" y="643467"/>
            <a:ext cx="6039094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334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as" ma:contentTypeID="0x0101007BFD2E6364EA6F4589E339650EF2D256" ma:contentTypeVersion="10" ma:contentTypeDescription="Kurkite naują dokumentą." ma:contentTypeScope="" ma:versionID="78303729d3000b3d245c46ff3b923aa4">
  <xsd:schema xmlns:xsd="http://www.w3.org/2001/XMLSchema" xmlns:xs="http://www.w3.org/2001/XMLSchema" xmlns:p="http://schemas.microsoft.com/office/2006/metadata/properties" xmlns:ns3="d54348e1-8662-4887-9d6e-2f3aba196886" targetNamespace="http://schemas.microsoft.com/office/2006/metadata/properties" ma:root="true" ma:fieldsID="4a71b3fddf7c036d41ded1a50cc11aa7" ns3:_="">
    <xsd:import namespace="d54348e1-8662-4887-9d6e-2f3aba19688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4348e1-8662-4887-9d6e-2f3aba1968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urinio tipas"/>
        <xsd:element ref="dc:title" minOccurs="0" maxOccurs="1" ma:index="4" ma:displayName="Antraštė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2868E1F-873C-42D2-B60C-FAB4131D37D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54348e1-8662-4887-9d6e-2f3aba19688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8B0B1B6-1577-4D36-AC5E-3299BF4FC7B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D84FDE4-C4E0-44D5-96B8-A037B84023BC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Violeta</dc:creator>
  <cp:lastModifiedBy>Violeta</cp:lastModifiedBy>
  <cp:revision>1</cp:revision>
  <dcterms:created xsi:type="dcterms:W3CDTF">2020-02-14T08:39:12Z</dcterms:created>
  <dcterms:modified xsi:type="dcterms:W3CDTF">2020-02-14T08:40:22Z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0x0101007BFD2E6364EA6F4589E339650EF2D256</vt:lpwstr>
  </property>
</Properties>
</file>